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83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0"/>
    <p:restoredTop sz="94719"/>
  </p:normalViewPr>
  <p:slideViewPr>
    <p:cSldViewPr snapToGrid="0">
      <p:cViewPr varScale="1">
        <p:scale>
          <a:sx n="149" d="100"/>
          <a:sy n="149" d="100"/>
        </p:scale>
        <p:origin x="19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D622E7-5E5E-A979-2B29-4AA5E09E7F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799762E-6459-33E9-BFF9-F74BB24FD4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CE2002-77E4-5752-79F2-FA5664D4F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ADAFE-237B-FE46-9BA1-D92F81B0B389}" type="datetimeFigureOut">
              <a:rPr kumimoji="1" lang="ko-Kore-KR" altLang="en-US" smtClean="0"/>
              <a:t>2023. 5. 29.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D410AD-E394-5DFC-41BF-BC7FA9198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570FC8-83DE-DEBA-E37B-BD092E7BF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5BECD-68F5-7C49-A340-636848CDE07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77243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C0ABBC-B1E6-E40C-4BB4-D92784826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8AC417B-A18A-4B61-333C-C5B94E9F5C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65429B-969F-87F2-DE36-50B183252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ADAFE-237B-FE46-9BA1-D92F81B0B389}" type="datetimeFigureOut">
              <a:rPr kumimoji="1" lang="ko-Kore-KR" altLang="en-US" smtClean="0"/>
              <a:t>2023. 5. 29.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EF3B16-94E4-B3C6-07F7-85ADB1476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3457B2-91D4-37A9-70CA-242EF0E97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5BECD-68F5-7C49-A340-636848CDE07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29750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19FC356-828C-160A-66DB-DD177E0C16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C03DC8-D5DD-E547-09F3-65033A5C19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37A874-6FC0-2D64-C9BE-17BA5ECB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ADAFE-237B-FE46-9BA1-D92F81B0B389}" type="datetimeFigureOut">
              <a:rPr kumimoji="1" lang="ko-Kore-KR" altLang="en-US" smtClean="0"/>
              <a:t>2023. 5. 29.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58C872-9A91-5ADB-6578-A52881A24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5203A3-8FC4-A9D8-8661-6E7C7BFD7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5BECD-68F5-7C49-A340-636848CDE07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07935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B1D6AE-D67F-2DA4-A894-76323846F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DA67D3-F296-83ED-BC65-16C9CD28F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E03740-0E36-BCAC-2FE5-BB91798E2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ADAFE-237B-FE46-9BA1-D92F81B0B389}" type="datetimeFigureOut">
              <a:rPr kumimoji="1" lang="ko-Kore-KR" altLang="en-US" smtClean="0"/>
              <a:t>2023. 5. 29.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00ECA5-266A-2DE2-68BA-68510E052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DAC311-6858-23B6-D65B-6EF61E900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5BECD-68F5-7C49-A340-636848CDE07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58591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F79654-26CB-0DBB-950A-844396352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DC334-2A5E-D0E6-43AB-7EAE88924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382EE3-C930-DF83-D966-43E6701F0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ADAFE-237B-FE46-9BA1-D92F81B0B389}" type="datetimeFigureOut">
              <a:rPr kumimoji="1" lang="ko-Kore-KR" altLang="en-US" smtClean="0"/>
              <a:t>2023. 5. 29.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154FAA-A8A1-5E35-4FBE-251C83F27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38EEDA-0963-DBE0-DFAE-94AFBB0A0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5BECD-68F5-7C49-A340-636848CDE07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99991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52C30D-BD86-2675-B3C0-83ED2996B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02A5EE-E565-D1E7-6B9F-04EF4F3EE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C2C007-2416-C10F-0FF8-2C459CFA7E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074218-3A5F-856E-726E-EADD656C9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ADAFE-237B-FE46-9BA1-D92F81B0B389}" type="datetimeFigureOut">
              <a:rPr kumimoji="1" lang="ko-Kore-KR" altLang="en-US" smtClean="0"/>
              <a:t>2023. 5. 29.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BB81BF-3AB2-3959-3EF4-8C924281D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325F1F-EB42-0B87-945A-AB5221AE4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5BECD-68F5-7C49-A340-636848CDE07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7391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A1335-6163-B996-02ED-1645F3E93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79EE2D-B7B6-E324-D9B8-04F4F2BFA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5FE3883-E118-C913-08F9-2F78D546F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F3FE1F-85D2-2486-E64A-A39ACBBD5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F532ECB-B241-431E-DE44-0761027D15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DB5B2B-ADC7-A4A9-1F36-3893142D4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ADAFE-237B-FE46-9BA1-D92F81B0B389}" type="datetimeFigureOut">
              <a:rPr kumimoji="1" lang="ko-Kore-KR" altLang="en-US" smtClean="0"/>
              <a:t>2023. 5. 29.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C95CA7-3776-84FC-C59F-0AE63217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2BFC1D3-CA1F-8E53-03E7-318558A63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5BECD-68F5-7C49-A340-636848CDE07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13571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9FCA4A-C36D-1A73-0ACA-881510BAD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F61692A-1F1D-022C-D29D-77996F1B9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ADAFE-237B-FE46-9BA1-D92F81B0B389}" type="datetimeFigureOut">
              <a:rPr kumimoji="1" lang="ko-Kore-KR" altLang="en-US" smtClean="0"/>
              <a:t>2023. 5. 29.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3B5E780-C55C-4140-36DD-AB6B4D55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57637B-5142-EE66-C8B4-BC3F62219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5BECD-68F5-7C49-A340-636848CDE07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1982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A72F70-146F-41CD-FD2B-A5537357D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ADAFE-237B-FE46-9BA1-D92F81B0B389}" type="datetimeFigureOut">
              <a:rPr kumimoji="1" lang="ko-Kore-KR" altLang="en-US" smtClean="0"/>
              <a:t>2023. 5. 29.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862BBCA-874F-5FDF-A6A9-378EAEEE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E4C373-0696-4E95-790B-626B87BE5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5BECD-68F5-7C49-A340-636848CDE07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65000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EEC39C-6A44-DCF4-A0CD-015BAF8B7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114E7B-E46F-7240-375C-AB4EF3DB9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ADB6F0-798D-D7F5-98B9-57A6BB26F9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1D7E43-4B90-6E46-7980-0A21A89C8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ADAFE-237B-FE46-9BA1-D92F81B0B389}" type="datetimeFigureOut">
              <a:rPr kumimoji="1" lang="ko-Kore-KR" altLang="en-US" smtClean="0"/>
              <a:t>2023. 5. 29.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307F82-37CD-7732-5762-60B3DBF73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3B5032-AA99-1A06-DE7A-C58BB455C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5BECD-68F5-7C49-A340-636848CDE07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6497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60E605-4B01-84B2-DD42-510B1F263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952683A-B45F-DE6D-D841-858E1BE0A5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125E02-E75F-0696-E6E9-359049C1D6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A05160-904C-2EE1-4834-F6AF572C6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ADAFE-237B-FE46-9BA1-D92F81B0B389}" type="datetimeFigureOut">
              <a:rPr kumimoji="1" lang="ko-Kore-KR" altLang="en-US" smtClean="0"/>
              <a:t>2023. 5. 29.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0B6AFB-0FC9-23A8-AADD-4EA2D64FE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01BA37-04B1-13AF-A640-56F6EDE4F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5BECD-68F5-7C49-A340-636848CDE07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1592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74A58C8-E645-8970-9B16-582D080A2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A230E9-2394-525C-3FDB-468DDE389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AFE04F-EE6A-7FD0-352D-C9CE06AF57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ADAFE-237B-FE46-9BA1-D92F81B0B389}" type="datetimeFigureOut">
              <a:rPr kumimoji="1" lang="ko-Kore-KR" altLang="en-US" smtClean="0"/>
              <a:t>2023. 5. 29.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038B5-960B-D201-817A-39E46F6D12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F20F4B-DBB4-48F1-80D7-4E72F8CF7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E5BECD-68F5-7C49-A340-636848CDE07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2950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0CEF82-D1E0-0521-E616-5E36C249BA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/>
              <a:t>웹프로그래밍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8736B9-D7B8-DD9B-276A-B9AF7C7754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ore-KR" altLang="en-US" dirty="0"/>
              <a:t>수행과제</a:t>
            </a:r>
            <a:r>
              <a:rPr kumimoji="1" lang="en-US" altLang="ko-Kore-KR" dirty="0"/>
              <a:t>1</a:t>
            </a:r>
            <a:r>
              <a:rPr kumimoji="1" lang="en-US" altLang="ko-KR" dirty="0"/>
              <a:t>0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D559BA-F693-B8FC-FF7F-855EC128FCFB}"/>
              </a:ext>
            </a:extLst>
          </p:cNvPr>
          <p:cNvSpPr txBox="1"/>
          <p:nvPr/>
        </p:nvSpPr>
        <p:spPr>
          <a:xfrm>
            <a:off x="9364718" y="5550971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0185158</a:t>
            </a:r>
            <a:r>
              <a:rPr kumimoji="1" lang="ko-KR" altLang="en-US" dirty="0"/>
              <a:t> 이은재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08053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1A9E2-2F94-F804-A4B3-C9BE39730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359869" cy="706930"/>
          </a:xfrm>
        </p:spPr>
        <p:txBody>
          <a:bodyPr>
            <a:normAutofit/>
          </a:bodyPr>
          <a:lstStyle/>
          <a:p>
            <a:r>
              <a:rPr kumimoji="1" lang="ko-Kore-KR" altLang="en-US" sz="2800" dirty="0"/>
              <a:t>문제</a:t>
            </a:r>
            <a:r>
              <a:rPr kumimoji="1" lang="en-US" altLang="ko-KR" sz="2800" dirty="0"/>
              <a:t>9</a:t>
            </a:r>
            <a:endParaRPr kumimoji="1" lang="ko-Kore-KR" altLang="en-US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E88DFD-03D5-11C2-AB57-2209A6289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47" y="1862864"/>
            <a:ext cx="10809105" cy="313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45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1A9E2-2F94-F804-A4B3-C9BE39730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359869" cy="706930"/>
          </a:xfrm>
        </p:spPr>
        <p:txBody>
          <a:bodyPr>
            <a:normAutofit/>
          </a:bodyPr>
          <a:lstStyle/>
          <a:p>
            <a:r>
              <a:rPr kumimoji="1" lang="ko-Kore-KR" altLang="en-US" sz="2800" dirty="0"/>
              <a:t>문제</a:t>
            </a:r>
            <a:r>
              <a:rPr kumimoji="1" lang="en-US" altLang="ko-KR" sz="2800" dirty="0"/>
              <a:t>10</a:t>
            </a:r>
            <a:endParaRPr kumimoji="1" lang="ko-Kore-KR" altLang="en-US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C6087E-AEB5-53B7-00C9-7F1CC415C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11" y="2258473"/>
            <a:ext cx="10657577" cy="220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541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1A9E2-2F94-F804-A4B3-C9BE39730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359869" cy="706930"/>
          </a:xfrm>
        </p:spPr>
        <p:txBody>
          <a:bodyPr>
            <a:normAutofit/>
          </a:bodyPr>
          <a:lstStyle/>
          <a:p>
            <a:r>
              <a:rPr kumimoji="1" lang="ko-Kore-KR" altLang="en-US" sz="2800" dirty="0"/>
              <a:t>문제</a:t>
            </a:r>
            <a:r>
              <a:rPr kumimoji="1" lang="en-US" altLang="ko-KR" sz="2800" dirty="0"/>
              <a:t>11</a:t>
            </a:r>
            <a:endParaRPr kumimoji="1" lang="ko-Kore-KR" altLang="en-US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E66B25-5B91-A67B-0589-23DA5D0A3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595" y="2109518"/>
            <a:ext cx="10586810" cy="263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770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1A9E2-2F94-F804-A4B3-C9BE39730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359869" cy="706930"/>
          </a:xfrm>
        </p:spPr>
        <p:txBody>
          <a:bodyPr>
            <a:normAutofit/>
          </a:bodyPr>
          <a:lstStyle/>
          <a:p>
            <a:r>
              <a:rPr kumimoji="1" lang="ko-Kore-KR" altLang="en-US" sz="2800" dirty="0"/>
              <a:t>문제</a:t>
            </a:r>
            <a:r>
              <a:rPr kumimoji="1" lang="en-US" altLang="ko-Kore-KR" sz="2800" dirty="0"/>
              <a:t>1</a:t>
            </a:r>
            <a:r>
              <a:rPr kumimoji="1" lang="en-US" altLang="ko-KR" sz="2800" dirty="0"/>
              <a:t>2</a:t>
            </a:r>
            <a:endParaRPr kumimoji="1" lang="ko-Kore-KR" altLang="en-US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C22199-659C-D643-2FB0-1E130BD9E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8" y="1673374"/>
            <a:ext cx="9848843" cy="351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89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1A9E2-2F94-F804-A4B3-C9BE39730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359869" cy="706930"/>
          </a:xfrm>
        </p:spPr>
        <p:txBody>
          <a:bodyPr>
            <a:normAutofit/>
          </a:bodyPr>
          <a:lstStyle/>
          <a:p>
            <a:r>
              <a:rPr kumimoji="1" lang="ko-Kore-KR" altLang="en-US" sz="2800" dirty="0"/>
              <a:t>문제</a:t>
            </a:r>
            <a:r>
              <a:rPr kumimoji="1" lang="en-US" altLang="ko-KR" sz="2800" dirty="0"/>
              <a:t>13</a:t>
            </a:r>
            <a:endParaRPr kumimoji="1" lang="ko-Kore-KR" altLang="en-US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A65D9A-DCA0-FBE0-2D0A-975B0B349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91" y="2057211"/>
            <a:ext cx="10172618" cy="274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36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1A9E2-2F94-F804-A4B3-C9BE39730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359869" cy="706930"/>
          </a:xfrm>
        </p:spPr>
        <p:txBody>
          <a:bodyPr>
            <a:normAutofit/>
          </a:bodyPr>
          <a:lstStyle/>
          <a:p>
            <a:r>
              <a:rPr kumimoji="1" lang="ko-Kore-KR" altLang="en-US" sz="2800" dirty="0"/>
              <a:t>문제</a:t>
            </a:r>
            <a:r>
              <a:rPr kumimoji="1" lang="en-US" altLang="ko-KR" sz="2800" dirty="0"/>
              <a:t>14</a:t>
            </a:r>
            <a:endParaRPr kumimoji="1" lang="ko-Kore-KR" altLang="en-US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7941A8-25E2-C74E-2230-FF13B10EB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27" y="1993174"/>
            <a:ext cx="10856945" cy="287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06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1A9E2-2F94-F804-A4B3-C9BE39730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359869" cy="706930"/>
          </a:xfrm>
        </p:spPr>
        <p:txBody>
          <a:bodyPr>
            <a:normAutofit/>
          </a:bodyPr>
          <a:lstStyle/>
          <a:p>
            <a:r>
              <a:rPr kumimoji="1" lang="ko-Kore-KR" altLang="en-US" sz="2800" dirty="0"/>
              <a:t>문제</a:t>
            </a:r>
            <a:r>
              <a:rPr kumimoji="1" lang="en-US" altLang="ko-KR" sz="2800" dirty="0"/>
              <a:t>15</a:t>
            </a:r>
            <a:endParaRPr kumimoji="1" lang="ko-Kore-KR" altLang="en-US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698C6E-F1A0-0B23-9BDB-E1C839BCD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772" y="2132443"/>
            <a:ext cx="10372456" cy="259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39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1A9E2-2F94-F804-A4B3-C9BE39730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359869" cy="706930"/>
          </a:xfrm>
        </p:spPr>
        <p:txBody>
          <a:bodyPr>
            <a:normAutofit/>
          </a:bodyPr>
          <a:lstStyle/>
          <a:p>
            <a:r>
              <a:rPr kumimoji="1" lang="ko-Kore-KR" altLang="en-US" sz="2800" dirty="0"/>
              <a:t>문제</a:t>
            </a:r>
            <a:r>
              <a:rPr kumimoji="1" lang="en-US" altLang="ko-KR" sz="2800" dirty="0"/>
              <a:t>16</a:t>
            </a:r>
            <a:endParaRPr kumimoji="1" lang="ko-Kore-KR" altLang="en-US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DBE384-7BD1-A230-DCF7-9DB7D965F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229" y="2092342"/>
            <a:ext cx="10473541" cy="267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825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1A9E2-2F94-F804-A4B3-C9BE39730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359869" cy="706930"/>
          </a:xfrm>
        </p:spPr>
        <p:txBody>
          <a:bodyPr>
            <a:normAutofit/>
          </a:bodyPr>
          <a:lstStyle/>
          <a:p>
            <a:r>
              <a:rPr kumimoji="1" lang="ko-Kore-KR" altLang="en-US" sz="2800" dirty="0"/>
              <a:t>문제</a:t>
            </a:r>
            <a:r>
              <a:rPr kumimoji="1" lang="en-US" altLang="ko-KR" sz="2800" dirty="0"/>
              <a:t>17</a:t>
            </a:r>
            <a:endParaRPr kumimoji="1" lang="ko-Kore-KR" altLang="en-US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F9449F-E1CD-288B-C6B2-0645AFA39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86" y="1980895"/>
            <a:ext cx="9840627" cy="273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028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1A9E2-2F94-F804-A4B3-C9BE39730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359869" cy="706930"/>
          </a:xfrm>
        </p:spPr>
        <p:txBody>
          <a:bodyPr>
            <a:normAutofit/>
          </a:bodyPr>
          <a:lstStyle/>
          <a:p>
            <a:r>
              <a:rPr kumimoji="1" lang="ko-Kore-KR" altLang="en-US" sz="2800" dirty="0"/>
              <a:t>문제</a:t>
            </a:r>
            <a:r>
              <a:rPr kumimoji="1" lang="en-US" altLang="ko-KR" sz="2800" dirty="0"/>
              <a:t>18</a:t>
            </a:r>
            <a:endParaRPr kumimoji="1" lang="ko-Kore-KR" altLang="en-US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8AC63D-0BFB-CA98-7D93-E6178C494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75" y="1920940"/>
            <a:ext cx="10784049" cy="301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376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1A9E2-2F94-F804-A4B3-C9BE39730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359869" cy="706930"/>
          </a:xfrm>
        </p:spPr>
        <p:txBody>
          <a:bodyPr>
            <a:normAutofit/>
          </a:bodyPr>
          <a:lstStyle/>
          <a:p>
            <a:r>
              <a:rPr kumimoji="1" lang="ko-Kore-KR" altLang="en-US" sz="2800" dirty="0"/>
              <a:t>문제</a:t>
            </a:r>
            <a:r>
              <a:rPr kumimoji="1" lang="en-US" altLang="ko-Kore-KR" sz="2800" dirty="0"/>
              <a:t>1</a:t>
            </a:r>
            <a:endParaRPr kumimoji="1" lang="ko-Kore-KR" alt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56D1DE-C072-7666-8999-C2705B565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88" y="1609846"/>
            <a:ext cx="11734823" cy="363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515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1A9E2-2F94-F804-A4B3-C9BE39730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359869" cy="706930"/>
          </a:xfrm>
        </p:spPr>
        <p:txBody>
          <a:bodyPr>
            <a:normAutofit/>
          </a:bodyPr>
          <a:lstStyle/>
          <a:p>
            <a:r>
              <a:rPr kumimoji="1" lang="ko-Kore-KR" altLang="en-US" sz="2800" dirty="0"/>
              <a:t>문제</a:t>
            </a:r>
            <a:r>
              <a:rPr kumimoji="1" lang="en-US" altLang="ko-KR" sz="2800" dirty="0"/>
              <a:t>19</a:t>
            </a:r>
            <a:endParaRPr kumimoji="1" lang="ko-Kore-KR" altLang="en-US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5BD29E-B6F0-BCB4-534C-F588B9D9D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511" y="2272162"/>
            <a:ext cx="9926977" cy="231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349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1A9E2-2F94-F804-A4B3-C9BE39730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359869" cy="706930"/>
          </a:xfrm>
        </p:spPr>
        <p:txBody>
          <a:bodyPr>
            <a:normAutofit/>
          </a:bodyPr>
          <a:lstStyle/>
          <a:p>
            <a:r>
              <a:rPr kumimoji="1" lang="ko-Kore-KR" altLang="en-US" sz="2800" dirty="0"/>
              <a:t>문제</a:t>
            </a:r>
            <a:r>
              <a:rPr kumimoji="1" lang="en-US" altLang="ko-KR" sz="2800" dirty="0"/>
              <a:t>20</a:t>
            </a:r>
            <a:endParaRPr kumimoji="1" lang="ko-Kore-KR" altLang="en-US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661CB5-20EC-2672-B4D1-FEF55F832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455" y="2099340"/>
            <a:ext cx="9641090" cy="265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732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1A9E2-2F94-F804-A4B3-C9BE39730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359869" cy="706930"/>
          </a:xfrm>
        </p:spPr>
        <p:txBody>
          <a:bodyPr>
            <a:normAutofit/>
          </a:bodyPr>
          <a:lstStyle/>
          <a:p>
            <a:r>
              <a:rPr kumimoji="1" lang="ko-Kore-KR" altLang="en-US" sz="2800" dirty="0"/>
              <a:t>문제</a:t>
            </a:r>
            <a:r>
              <a:rPr kumimoji="1" lang="en-US" altLang="ko-KR" sz="2800" dirty="0"/>
              <a:t>21</a:t>
            </a:r>
            <a:endParaRPr kumimoji="1" lang="ko-Kore-KR" alt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D162D9-8F08-327D-B4DA-BD16D044E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2" y="2463838"/>
            <a:ext cx="10191755" cy="193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387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1A9E2-2F94-F804-A4B3-C9BE39730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359869" cy="706930"/>
          </a:xfrm>
        </p:spPr>
        <p:txBody>
          <a:bodyPr>
            <a:normAutofit/>
          </a:bodyPr>
          <a:lstStyle/>
          <a:p>
            <a:r>
              <a:rPr kumimoji="1" lang="ko-Kore-KR" altLang="en-US" sz="2800" dirty="0"/>
              <a:t>문제</a:t>
            </a:r>
            <a:r>
              <a:rPr kumimoji="1" lang="en-US" altLang="ko-KR" sz="2800" dirty="0"/>
              <a:t>22</a:t>
            </a:r>
            <a:endParaRPr kumimoji="1" lang="ko-Kore-KR" alt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233729-C6A7-5B2C-712D-DB50BEDB9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95" y="2333349"/>
            <a:ext cx="11201078" cy="219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201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1A9E2-2F94-F804-A4B3-C9BE39730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359869" cy="706930"/>
          </a:xfrm>
        </p:spPr>
        <p:txBody>
          <a:bodyPr>
            <a:normAutofit/>
          </a:bodyPr>
          <a:lstStyle/>
          <a:p>
            <a:r>
              <a:rPr kumimoji="1" lang="ko-Kore-KR" altLang="en-US" sz="2800" dirty="0"/>
              <a:t>문제</a:t>
            </a:r>
            <a:r>
              <a:rPr kumimoji="1" lang="en-US" altLang="ko-KR" sz="2800" dirty="0"/>
              <a:t>23</a:t>
            </a:r>
            <a:endParaRPr kumimoji="1" lang="ko-Kore-KR" altLang="en-US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F000C9-76FB-6DAE-9C09-DB2278985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830" y="1991333"/>
            <a:ext cx="10238339" cy="287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09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1A9E2-2F94-F804-A4B3-C9BE39730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359869" cy="706930"/>
          </a:xfrm>
        </p:spPr>
        <p:txBody>
          <a:bodyPr>
            <a:normAutofit/>
          </a:bodyPr>
          <a:lstStyle/>
          <a:p>
            <a:r>
              <a:rPr kumimoji="1" lang="ko-Kore-KR" altLang="en-US" sz="2800" dirty="0"/>
              <a:t>문제</a:t>
            </a:r>
            <a:r>
              <a:rPr kumimoji="1" lang="en-US" altLang="ko-KR" sz="2800" dirty="0"/>
              <a:t>24</a:t>
            </a:r>
            <a:endParaRPr kumimoji="1" lang="ko-Kore-KR" altLang="en-US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6B84B4-DFCB-E5AF-870E-3756FA23A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367" y="1742725"/>
            <a:ext cx="9473265" cy="337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249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1A9E2-2F94-F804-A4B3-C9BE39730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359869" cy="706930"/>
          </a:xfrm>
        </p:spPr>
        <p:txBody>
          <a:bodyPr>
            <a:normAutofit/>
          </a:bodyPr>
          <a:lstStyle/>
          <a:p>
            <a:r>
              <a:rPr kumimoji="1" lang="ko-Kore-KR" altLang="en-US" sz="2800" dirty="0"/>
              <a:t>문제</a:t>
            </a:r>
            <a:r>
              <a:rPr kumimoji="1" lang="en-US" altLang="ko-Kore-KR" sz="2800" dirty="0"/>
              <a:t>2</a:t>
            </a:r>
            <a:r>
              <a:rPr kumimoji="1" lang="en-US" altLang="ko-KR" sz="2800" dirty="0"/>
              <a:t>5</a:t>
            </a:r>
            <a:endParaRPr kumimoji="1" lang="ko-Kore-KR" altLang="en-US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1A8B38-58FF-296C-5BF1-DFABD5E77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466" y="1654480"/>
            <a:ext cx="9749068" cy="35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7367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1A9E2-2F94-F804-A4B3-C9BE39730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359869" cy="706930"/>
          </a:xfrm>
        </p:spPr>
        <p:txBody>
          <a:bodyPr>
            <a:normAutofit/>
          </a:bodyPr>
          <a:lstStyle/>
          <a:p>
            <a:r>
              <a:rPr kumimoji="1" lang="ko-Kore-KR" altLang="en-US" sz="2800" dirty="0"/>
              <a:t>문제</a:t>
            </a:r>
            <a:r>
              <a:rPr kumimoji="1" lang="en-US" altLang="ko-KR" sz="2800" dirty="0"/>
              <a:t>26</a:t>
            </a:r>
            <a:endParaRPr kumimoji="1" lang="ko-Kore-KR" altLang="en-US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FDBE39-86BB-8A51-2B7D-5C2BFFABD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377" y="1495274"/>
            <a:ext cx="9891245" cy="386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6663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1A9E2-2F94-F804-A4B3-C9BE39730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359869" cy="706930"/>
          </a:xfrm>
        </p:spPr>
        <p:txBody>
          <a:bodyPr>
            <a:normAutofit/>
          </a:bodyPr>
          <a:lstStyle/>
          <a:p>
            <a:r>
              <a:rPr kumimoji="1" lang="ko-Kore-KR" altLang="en-US" sz="2800" dirty="0"/>
              <a:t>문제</a:t>
            </a:r>
            <a:r>
              <a:rPr kumimoji="1" lang="en-US" altLang="ko-KR" sz="2800" dirty="0"/>
              <a:t>27</a:t>
            </a:r>
            <a:endParaRPr kumimoji="1" lang="ko-Kore-KR" altLang="en-US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A5B40B-B422-DEAB-A2C1-440EDDA44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46" y="1952686"/>
            <a:ext cx="10347907" cy="295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10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1A9E2-2F94-F804-A4B3-C9BE39730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359869" cy="706930"/>
          </a:xfrm>
        </p:spPr>
        <p:txBody>
          <a:bodyPr>
            <a:normAutofit/>
          </a:bodyPr>
          <a:lstStyle/>
          <a:p>
            <a:r>
              <a:rPr kumimoji="1" lang="ko-Kore-KR" altLang="en-US" sz="2800" dirty="0"/>
              <a:t>문제</a:t>
            </a:r>
            <a:r>
              <a:rPr kumimoji="1" lang="en-US" altLang="ko-KR" sz="2800" dirty="0"/>
              <a:t>2</a:t>
            </a:r>
            <a:endParaRPr kumimoji="1" lang="ko-Kore-KR" altLang="en-US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9368B8-9554-E331-6B3F-C32C1E61F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68" y="1985732"/>
            <a:ext cx="11614064" cy="288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71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1A9E2-2F94-F804-A4B3-C9BE39730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359869" cy="706930"/>
          </a:xfrm>
        </p:spPr>
        <p:txBody>
          <a:bodyPr>
            <a:normAutofit/>
          </a:bodyPr>
          <a:lstStyle/>
          <a:p>
            <a:r>
              <a:rPr kumimoji="1" lang="ko-Kore-KR" altLang="en-US" sz="2800" dirty="0"/>
              <a:t>문제</a:t>
            </a:r>
            <a:r>
              <a:rPr kumimoji="1" lang="en-US" altLang="ko-KR" sz="2800" dirty="0"/>
              <a:t>3</a:t>
            </a:r>
            <a:endParaRPr kumimoji="1" lang="ko-Kore-KR" altLang="en-US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E866E7-BC55-9514-5627-ECD02D028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41" y="2158100"/>
            <a:ext cx="11695717" cy="254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75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1A9E2-2F94-F804-A4B3-C9BE39730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359869" cy="706930"/>
          </a:xfrm>
        </p:spPr>
        <p:txBody>
          <a:bodyPr>
            <a:normAutofit/>
          </a:bodyPr>
          <a:lstStyle/>
          <a:p>
            <a:r>
              <a:rPr kumimoji="1" lang="ko-Kore-KR" altLang="en-US" sz="2800" dirty="0"/>
              <a:t>문제</a:t>
            </a:r>
            <a:r>
              <a:rPr kumimoji="1" lang="en-US" altLang="ko-KR" sz="2800" dirty="0"/>
              <a:t>4</a:t>
            </a:r>
            <a:endParaRPr kumimoji="1" lang="ko-Kore-KR" altLang="en-US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DC4ABF-4DDE-2241-4C5C-5A7AB4869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49" y="1992436"/>
            <a:ext cx="11071701" cy="287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25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1A9E2-2F94-F804-A4B3-C9BE39730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359869" cy="706930"/>
          </a:xfrm>
        </p:spPr>
        <p:txBody>
          <a:bodyPr>
            <a:normAutofit/>
          </a:bodyPr>
          <a:lstStyle/>
          <a:p>
            <a:r>
              <a:rPr kumimoji="1" lang="ko-Kore-KR" altLang="en-US" sz="2800" dirty="0"/>
              <a:t>문제</a:t>
            </a:r>
            <a:r>
              <a:rPr kumimoji="1" lang="en-US" altLang="ko-KR" sz="2800" dirty="0"/>
              <a:t>5</a:t>
            </a:r>
            <a:endParaRPr kumimoji="1" lang="ko-Kore-KR" altLang="en-US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6B7F46-401F-C548-60FC-FF9FE8B1E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042" y="874651"/>
            <a:ext cx="8933916" cy="581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924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1A9E2-2F94-F804-A4B3-C9BE39730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359869" cy="706930"/>
          </a:xfrm>
        </p:spPr>
        <p:txBody>
          <a:bodyPr>
            <a:normAutofit/>
          </a:bodyPr>
          <a:lstStyle/>
          <a:p>
            <a:r>
              <a:rPr kumimoji="1" lang="ko-Kore-KR" altLang="en-US" sz="2800" dirty="0"/>
              <a:t>문제</a:t>
            </a:r>
            <a:r>
              <a:rPr kumimoji="1" lang="en-US" altLang="ko-KR" sz="2800" dirty="0"/>
              <a:t>6</a:t>
            </a:r>
            <a:endParaRPr kumimoji="1" lang="ko-Kore-KR" altLang="en-US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497F0C-16A6-8AA3-0D22-F83E58506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39" y="1561740"/>
            <a:ext cx="11302922" cy="373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956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1A9E2-2F94-F804-A4B3-C9BE39730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359869" cy="706930"/>
          </a:xfrm>
        </p:spPr>
        <p:txBody>
          <a:bodyPr>
            <a:normAutofit/>
          </a:bodyPr>
          <a:lstStyle/>
          <a:p>
            <a:r>
              <a:rPr kumimoji="1" lang="ko-Kore-KR" altLang="en-US" sz="2800" dirty="0"/>
              <a:t>문제</a:t>
            </a:r>
            <a:r>
              <a:rPr kumimoji="1" lang="en-US" altLang="ko-KR" sz="2800" dirty="0"/>
              <a:t>7</a:t>
            </a:r>
            <a:endParaRPr kumimoji="1" lang="ko-Kore-KR" altLang="en-US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B38C85-EC24-5F56-1520-2C46F69E4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79" y="1847351"/>
            <a:ext cx="11116042" cy="316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09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1A9E2-2F94-F804-A4B3-C9BE39730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359869" cy="706930"/>
          </a:xfrm>
        </p:spPr>
        <p:txBody>
          <a:bodyPr>
            <a:normAutofit/>
          </a:bodyPr>
          <a:lstStyle/>
          <a:p>
            <a:r>
              <a:rPr kumimoji="1" lang="ko-Kore-KR" altLang="en-US" sz="2800" dirty="0"/>
              <a:t>문제</a:t>
            </a:r>
            <a:r>
              <a:rPr kumimoji="1" lang="en-US" altLang="ko-KR" sz="2800" dirty="0"/>
              <a:t>8</a:t>
            </a:r>
            <a:endParaRPr kumimoji="1" lang="ko-Kore-KR" altLang="en-US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59121B-B6A4-0E18-5AA6-536C211D4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89" y="1995320"/>
            <a:ext cx="11877821" cy="286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200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59</Words>
  <Application>Microsoft Macintosh PowerPoint</Application>
  <PresentationFormat>와이드스크린</PresentationFormat>
  <Paragraphs>30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테마</vt:lpstr>
      <vt:lpstr>웹프로그래밍</vt:lpstr>
      <vt:lpstr>문제1</vt:lpstr>
      <vt:lpstr>문제2</vt:lpstr>
      <vt:lpstr>문제3</vt:lpstr>
      <vt:lpstr>문제4</vt:lpstr>
      <vt:lpstr>문제5</vt:lpstr>
      <vt:lpstr>문제6</vt:lpstr>
      <vt:lpstr>문제7</vt:lpstr>
      <vt:lpstr>문제8</vt:lpstr>
      <vt:lpstr>문제9</vt:lpstr>
      <vt:lpstr>문제10</vt:lpstr>
      <vt:lpstr>문제11</vt:lpstr>
      <vt:lpstr>문제12</vt:lpstr>
      <vt:lpstr>문제13</vt:lpstr>
      <vt:lpstr>문제14</vt:lpstr>
      <vt:lpstr>문제15</vt:lpstr>
      <vt:lpstr>문제16</vt:lpstr>
      <vt:lpstr>문제17</vt:lpstr>
      <vt:lpstr>문제18</vt:lpstr>
      <vt:lpstr>문제19</vt:lpstr>
      <vt:lpstr>문제20</vt:lpstr>
      <vt:lpstr>문제21</vt:lpstr>
      <vt:lpstr>문제22</vt:lpstr>
      <vt:lpstr>문제23</vt:lpstr>
      <vt:lpstr>문제24</vt:lpstr>
      <vt:lpstr>문제25</vt:lpstr>
      <vt:lpstr>문제26</vt:lpstr>
      <vt:lpstr>문제27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웹프로그래밍</dc:title>
  <dc:creator>이은재</dc:creator>
  <cp:lastModifiedBy>이은재</cp:lastModifiedBy>
  <cp:revision>1</cp:revision>
  <dcterms:created xsi:type="dcterms:W3CDTF">2023-05-29T05:35:34Z</dcterms:created>
  <dcterms:modified xsi:type="dcterms:W3CDTF">2023-05-29T05:52:11Z</dcterms:modified>
</cp:coreProperties>
</file>